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2"/>
  </p:notesMasterIdLst>
  <p:handoutMasterIdLst>
    <p:handoutMasterId r:id="rId13"/>
  </p:handoutMasterIdLst>
  <p:sldIdLst>
    <p:sldId id="258" r:id="rId2"/>
    <p:sldId id="2054" r:id="rId3"/>
    <p:sldId id="2044" r:id="rId4"/>
    <p:sldId id="2050" r:id="rId5"/>
    <p:sldId id="2052" r:id="rId6"/>
    <p:sldId id="2053" r:id="rId7"/>
    <p:sldId id="263" r:id="rId8"/>
    <p:sldId id="2056" r:id="rId9"/>
    <p:sldId id="2057" r:id="rId10"/>
    <p:sldId id="203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214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18" y="53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14/01/2020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542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lywood.com/tv/times-mr-krabs-literally-was-you-6056049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leblancfg.com/higher-level-functions-python-reduce.html" TargetMode="Externa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4"/>
            <a:ext cx="7736255" cy="16968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Palatino Linotype" panose="02040502050505030304" pitchFamily="18" charset="0"/>
              </a:rPr>
              <a:t>Phase 11: 3D knapsack problem</a:t>
            </a:r>
            <a:br>
              <a:rPr lang="en-US" sz="6600" b="1" dirty="0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</a:t>
            </a:r>
            <a:r>
              <a:rPr lang="es-ES_tradnl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 #11001</a:t>
            </a:r>
          </a:p>
          <a:p>
            <a:pPr algn="l"/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C5F2-9912-422A-9F4F-BB643D66849F}"/>
              </a:ext>
            </a:extLst>
          </p:cNvPr>
          <p:cNvSpPr txBox="1"/>
          <p:nvPr/>
        </p:nvSpPr>
        <p:spPr>
          <a:xfrm>
            <a:off x="1112701" y="2923674"/>
            <a:ext cx="797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René Steeman				Michal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Jarski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Lindalee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Conradie				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Samuele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Torregrossa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Persoon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			Ali Al-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Saeedi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Drago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Stoyanov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UI demo">
            <a:hlinkClick r:id="" action="ppaction://media"/>
            <a:extLst>
              <a:ext uri="{FF2B5EF4-FFF2-40B4-BE49-F238E27FC236}">
                <a16:creationId xmlns:a16="http://schemas.microsoft.com/office/drawing/2014/main" id="{CBD2A536-CFD3-46C4-B19A-DFCC7B73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152" y="261682"/>
            <a:ext cx="4937760" cy="2777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100"/>
              <a:t>2D input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3D output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Movement</a:t>
            </a:r>
          </a:p>
          <a:p>
            <a:pPr marL="285750" indent="-285750">
              <a:buFontTx/>
              <a:buChar char="-"/>
            </a:pPr>
            <a:r>
              <a:rPr lang="en-US" sz="2100"/>
              <a:t>Layer slider</a:t>
            </a:r>
          </a:p>
          <a:p>
            <a:pPr marL="285750" indent="-285750">
              <a:buFontTx/>
              <a:buChar char="-"/>
            </a:pPr>
            <a:r>
              <a:rPr lang="en-US" sz="2100"/>
              <a:t>Representation of objects</a:t>
            </a:r>
          </a:p>
          <a:p>
            <a:endParaRPr lang="nl-NL" sz="210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i="1" dirty="0"/>
              <a:t>UI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Greedy algorithm</a:t>
            </a:r>
          </a:p>
          <a:p>
            <a:r>
              <a:rPr lang="en-US" sz="1800" i="1" dirty="0"/>
              <a:t>Genetic algorithm</a:t>
            </a:r>
          </a:p>
          <a:p>
            <a:r>
              <a:rPr lang="en-US" sz="1800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Hard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Greedy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room&#10;&#10;Description automatically generated">
            <a:extLst>
              <a:ext uri="{FF2B5EF4-FFF2-40B4-BE49-F238E27FC236}">
                <a16:creationId xmlns:a16="http://schemas.microsoft.com/office/drawing/2014/main" id="{0CB6BB6A-4A87-4406-AC1B-18F16B50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958" r="-3" b="97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B31E9-A530-44AC-BC35-527C175A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630517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Find the most value dense type</a:t>
            </a:r>
          </a:p>
          <a:p>
            <a:r>
              <a:rPr lang="en-US" sz="2100" i="1" dirty="0"/>
              <a:t>Use it as much as possible</a:t>
            </a:r>
          </a:p>
          <a:p>
            <a:r>
              <a:rPr lang="en-US" sz="2100" i="1" dirty="0"/>
              <a:t>Implementation</a:t>
            </a:r>
          </a:p>
          <a:p>
            <a:r>
              <a:rPr lang="en-US" sz="2100" i="1" dirty="0"/>
              <a:t>Why?</a:t>
            </a:r>
          </a:p>
          <a:p>
            <a:endParaRPr lang="en-US" sz="2100" i="1" dirty="0"/>
          </a:p>
          <a:p>
            <a:endParaRPr lang="en-US" sz="2100" i="1" dirty="0"/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Genetic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E31E916-BB72-44A6-BF3D-773AD6F2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2164" y="237067"/>
            <a:ext cx="4075735" cy="28267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Originated from the pent-Tetris algorithm</a:t>
            </a:r>
          </a:p>
          <a:p>
            <a:r>
              <a:rPr lang="en-US" sz="2100" i="1" dirty="0"/>
              <a:t>Keeps improving</a:t>
            </a:r>
          </a:p>
          <a:p>
            <a:endParaRPr lang="nl-NL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848E-CA33-4416-82F3-F42DE94E0442}"/>
              </a:ext>
            </a:extLst>
          </p:cNvPr>
          <p:cNvSpPr txBox="1"/>
          <p:nvPr/>
        </p:nvSpPr>
        <p:spPr>
          <a:xfrm>
            <a:off x="9130857" y="286373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nl-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86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B50404-7588-4F4F-B425-F203AB03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r="2850" b="-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use of dancing links is useful because it reuses the objects which prevents insertion of objects.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Modified to work with partial solutions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4D724-223A-4DA9-AE03-03524B208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4400" i="1" dirty="0"/>
              <a:t>Dancing links</a:t>
            </a:r>
            <a:br>
              <a:rPr lang="en-US" sz="4400" i="1" dirty="0"/>
            </a:br>
            <a:endParaRPr lang="nl-NL" sz="4400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93B7A1D2-DE33-48DC-8B5D-BF44E1EA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5" y="2807207"/>
            <a:ext cx="4346458" cy="34655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5338E-D54B-4E0F-8165-7ECEB4680C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74" y="2807207"/>
            <a:ext cx="3686783" cy="34655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r>
              <a:rPr lang="en-US" i="1" dirty="0"/>
              <a:t>challenges</a:t>
            </a: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pPr marL="0" indent="0">
              <a:buNone/>
            </a:pPr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Making array with all possible 3D rotations can be difficult.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creation of the dancing links itself can be difficult as it involves a lot of steps.</a:t>
            </a:r>
            <a:endParaRPr lang="nl-NL" sz="2100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Dancing links is not meant for solving partial cover problems(the reason behind adding adjustments to fit the problems ).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default version is pretty slow since it considers all possible options and the amount of options is huge.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7B79FC-3D7A-4D40-B4EF-5E5829F2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3" y="-1"/>
            <a:ext cx="5590190" cy="32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1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594031-C9C2-48A7-B39F-1AEFD9E0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r="3405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814B-4B0E-4062-87C4-4E92BBE5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We learned a lot about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B4C0-BBC3-4F81-A7FA-177CB7E1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different algorithms</a:t>
            </a:r>
          </a:p>
          <a:p>
            <a:r>
              <a:rPr lang="en-US" sz="1700"/>
              <a:t>good communication between members</a:t>
            </a:r>
          </a:p>
          <a:p>
            <a:r>
              <a:rPr lang="en-US" sz="1700"/>
              <a:t>dividing the work well</a:t>
            </a:r>
          </a:p>
        </p:txBody>
      </p:sp>
    </p:spTree>
    <p:extLst>
      <p:ext uri="{BB962C8B-B14F-4D97-AF65-F5344CB8AC3E}">
        <p14:creationId xmlns:p14="http://schemas.microsoft.com/office/powerpoint/2010/main" val="51969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Microsoft Office PowerPoint</Application>
  <PresentationFormat>Widescreen</PresentationFormat>
  <Paragraphs>96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Phase 11: 3D knapsack problem </vt:lpstr>
      <vt:lpstr>UI</vt:lpstr>
      <vt:lpstr>Different algorithms </vt:lpstr>
      <vt:lpstr>Greedy algorithm </vt:lpstr>
      <vt:lpstr>Genetic algorithm </vt:lpstr>
      <vt:lpstr>Dancing links  </vt:lpstr>
      <vt:lpstr>Dancing links </vt:lpstr>
      <vt:lpstr>Dancing links challenges </vt:lpstr>
      <vt:lpstr>We learned a lot about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11: 3D knapsack problem </dc:title>
  <dc:creator>René Steeman</dc:creator>
  <cp:lastModifiedBy>René Steeman</cp:lastModifiedBy>
  <cp:revision>1</cp:revision>
  <dcterms:created xsi:type="dcterms:W3CDTF">2020-01-14T12:04:39Z</dcterms:created>
  <dcterms:modified xsi:type="dcterms:W3CDTF">2020-01-14T12:04:45Z</dcterms:modified>
</cp:coreProperties>
</file>